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0"/>
  </p:notesMasterIdLst>
  <p:sldIdLst>
    <p:sldId id="681" r:id="rId3"/>
    <p:sldId id="1192" r:id="rId4"/>
    <p:sldId id="1193" r:id="rId5"/>
    <p:sldId id="1194" r:id="rId6"/>
    <p:sldId id="1195" r:id="rId7"/>
    <p:sldId id="1196" r:id="rId8"/>
    <p:sldId id="1197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5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CC8E63-1016-4C78-A51D-85D69DBCD8E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F9955-79FE-4880-BF3F-244E954663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6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0793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5528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062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3432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141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6CD33-4337-4529-948A-94F6960B23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354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C2F65-5F2D-3F7C-9595-4016CEA87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E194D1B-375D-9E9F-5A2C-B48F3CC41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72B491-D650-EBE9-4741-86225D41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283D51-E3B6-6E1B-FF94-C3796008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FDA9B-AEAA-410C-F604-092ABE28B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5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4AE7DA-51E0-2F96-1AED-FA7BD806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25F76AD-0B13-A767-B706-A93FB0229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3148A8-7837-5FA5-10DB-2BB426829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10CBA1-BEA0-9764-75C8-6EEB54C9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0B921F-EDB1-16F5-DEB4-7A1F38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185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49C6C9C-AB4C-0927-2F61-ED83EB15A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2437356-3D65-AD66-E6B2-5FB47A00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C213D5-39B8-E1A9-1CFD-3EBC5820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5A8FDB-DBD3-52BE-5ABF-79DA2E684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2DCB0B-F231-7D13-9BA3-F0486F26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2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3" y="3962400"/>
            <a:ext cx="8298485" cy="1066800"/>
          </a:xfrm>
        </p:spPr>
        <p:txBody>
          <a:bodyPr bIns="0"/>
          <a:lstStyle>
            <a:lvl1pPr algn="r" eaLnBrk="1" latinLnBrk="0" hangingPunct="1">
              <a:defRPr kumimoji="0" lang="en-US" dirty="0"/>
            </a:lvl1pPr>
            <a:extLst/>
          </a:lstStyle>
          <a:p>
            <a:r>
              <a:rPr kumimoji="0" lang="en-US" dirty="0"/>
              <a:t>Click to add photo album title</a:t>
            </a:r>
          </a:p>
        </p:txBody>
      </p:sp>
      <p:sp>
        <p:nvSpPr>
          <p:cNvPr id="30" name="Rectangle 7"/>
          <p:cNvSpPr>
            <a:spLocks/>
          </p:cNvSpPr>
          <p:nvPr/>
        </p:nvSpPr>
        <p:spPr>
          <a:xfrm>
            <a:off x="453736" y="5181600"/>
            <a:ext cx="8229600" cy="11430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/>
            </a:pPr>
            <a:endParaRPr kumimoji="0" lang="en-US" sz="3200" b="0" i="1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800" b="0" i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zh-TW" altLang="en-US" sz="2400" b="0" i="0" dirty="0">
                <a:solidFill>
                  <a:srgbClr val="000000"/>
                </a:solidFill>
                <a:latin typeface="新細明體"/>
                <a:ea typeface="+mn-ea"/>
                <a:cs typeface="新細明體"/>
              </a:rPr>
              <a:t>按一下以新增日期及其他詳細資料</a:t>
            </a:r>
            <a:endParaRPr kumimoji="0"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0" lang="en-US" sz="1800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7745839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spect="1"/>
          </p:cNvSpPr>
          <p:nvPr>
            <p:ph type="pic" sz="quarter" idx="10"/>
          </p:nvPr>
        </p:nvSpPr>
        <p:spPr>
          <a:xfrm>
            <a:off x="914400" y="294590"/>
            <a:ext cx="7467600" cy="56007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lang="en-US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" y="6019800"/>
            <a:ext cx="7467600" cy="38100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029814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/>
          <p:cNvSpPr>
            <a:spLocks noGrp="1"/>
          </p:cNvSpPr>
          <p:nvPr>
            <p:ph type="pic" sz="quarter" idx="10"/>
          </p:nvPr>
        </p:nvSpPr>
        <p:spPr>
          <a:xfrm>
            <a:off x="419377" y="233241"/>
            <a:ext cx="4640305" cy="61722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3" name="Rectangle 6"/>
          <p:cNvSpPr>
            <a:spLocks noGrp="1"/>
          </p:cNvSpPr>
          <p:nvPr>
            <p:ph type="body" sz="quarter" idx="11" hasCustomPrompt="1"/>
          </p:nvPr>
        </p:nvSpPr>
        <p:spPr>
          <a:xfrm>
            <a:off x="5257800" y="3048000"/>
            <a:ext cx="3505200" cy="3352800"/>
          </a:xfrm>
        </p:spPr>
        <p:txBody>
          <a:bodyPr tIns="91440" bIns="91440"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9346129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ndscape (Full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noFill/>
          <a:ln w="25400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>
              <a:buFontTx/>
              <a:buNone/>
            </a:pPr>
            <a:r>
              <a:rPr kumimoji="0" lang="en-US" i="0" dirty="0"/>
              <a:t>Click icon</a:t>
            </a:r>
            <a:r>
              <a:rPr kumimoji="0" lang="en-US" i="0" baseline="0" dirty="0"/>
              <a:t> to add </a:t>
            </a:r>
            <a:r>
              <a:rPr kumimoji="0" lang="en-US" i="0" dirty="0"/>
              <a:t>full page picture</a:t>
            </a:r>
            <a:endParaRPr kumimoji="0" lang="en-US" i="0" baseline="0" dirty="0"/>
          </a:p>
          <a:p>
            <a:pPr marL="0" marR="0" indent="0"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  <a:p>
            <a:pPr algn="ctr">
              <a:buFontTx/>
              <a:buNone/>
            </a:pPr>
            <a:endParaRPr kumimoji="0" lang="en-US" i="0" dirty="0"/>
          </a:p>
        </p:txBody>
      </p:sp>
    </p:spTree>
    <p:extLst>
      <p:ext uri="{BB962C8B-B14F-4D97-AF65-F5344CB8AC3E}">
        <p14:creationId xmlns:p14="http://schemas.microsoft.com/office/powerpoint/2010/main" val="50925568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Grp="1"/>
          </p:cNvSpPr>
          <p:nvPr>
            <p:ph type="title" hasCustomPrompt="1"/>
          </p:nvPr>
        </p:nvSpPr>
        <p:spPr>
          <a:xfrm>
            <a:off x="752670" y="4572000"/>
            <a:ext cx="7781730" cy="990600"/>
          </a:xfrm>
        </p:spPr>
        <p:txBody>
          <a:bodyPr vert="horz" bIns="0" anchor="b" anchorCtr="0"/>
          <a:lstStyle>
            <a:lvl1pPr eaLnBrk="1" latinLnBrk="0" hangingPunct="1">
              <a:defRPr kumimoji="0" baseline="0"/>
            </a:lvl1pPr>
            <a:extLst/>
          </a:lstStyle>
          <a:p>
            <a:r>
              <a:rPr kumimoji="0" lang="en-US" dirty="0"/>
              <a:t>Click to add section title</a:t>
            </a:r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752670" y="5600700"/>
            <a:ext cx="7772400" cy="838200"/>
          </a:xfrm>
        </p:spPr>
        <p:txBody>
          <a:bodyPr vert="horz" tIns="0"/>
          <a:lstStyle>
            <a:lvl1pPr eaLnBrk="1" latinLnBrk="0" hangingPunct="1">
              <a:buFontTx/>
              <a:buNone/>
              <a:defRPr kumimoji="0" sz="1800"/>
            </a:lvl1pPr>
            <a:extLst/>
          </a:lstStyle>
          <a:p>
            <a:pPr lvl="0"/>
            <a:r>
              <a:rPr kumimoji="0" lang="en-US" dirty="0"/>
              <a:t>Click to add subtitle</a:t>
            </a:r>
          </a:p>
        </p:txBody>
      </p:sp>
      <p:sp>
        <p:nvSpPr>
          <p:cNvPr id="7" name="Rectangle 6"/>
          <p:cNvSpPr>
            <a:spLocks noGrp="1"/>
          </p:cNvSpPr>
          <p:nvPr>
            <p:ph type="pic" sz="quarter" idx="11"/>
          </p:nvPr>
        </p:nvSpPr>
        <p:spPr>
          <a:xfrm>
            <a:off x="786338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8" name="Rectangle 6"/>
          <p:cNvSpPr>
            <a:spLocks noGrp="1"/>
          </p:cNvSpPr>
          <p:nvPr>
            <p:ph type="pic" sz="quarter" idx="15"/>
          </p:nvPr>
        </p:nvSpPr>
        <p:spPr>
          <a:xfrm>
            <a:off x="3474604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" name="Rectangle 6"/>
          <p:cNvSpPr>
            <a:spLocks noGrp="1"/>
          </p:cNvSpPr>
          <p:nvPr>
            <p:ph type="pic" sz="quarter" idx="16"/>
          </p:nvPr>
        </p:nvSpPr>
        <p:spPr>
          <a:xfrm>
            <a:off x="6162870" y="2140695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/>
          <a:p>
            <a:pPr algn="ctr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1721745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4722049" y="609604"/>
            <a:ext cx="3431353" cy="4575141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1066800" y="609600"/>
            <a:ext cx="3429000" cy="4572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body" sz="quarter" idx="14" hasCustomPrompt="1"/>
          </p:nvPr>
        </p:nvSpPr>
        <p:spPr>
          <a:xfrm>
            <a:off x="10668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5" hasCustomPrompt="1"/>
          </p:nvPr>
        </p:nvSpPr>
        <p:spPr>
          <a:xfrm>
            <a:off x="4724400" y="5334000"/>
            <a:ext cx="3429000" cy="1066800"/>
          </a:xfrm>
        </p:spPr>
        <p:txBody>
          <a:bodyPr lIns="91440"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566364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5" name="Rectangle 7"/>
          <p:cNvSpPr>
            <a:spLocks noGrp="1" noChangeAspect="1"/>
          </p:cNvSpPr>
          <p:nvPr>
            <p:ph type="pic" sz="quarter" idx="14"/>
          </p:nvPr>
        </p:nvSpPr>
        <p:spPr>
          <a:xfrm>
            <a:off x="457200" y="1676400"/>
            <a:ext cx="4038600" cy="3028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9" name="Rectangle 7"/>
          <p:cNvSpPr>
            <a:spLocks noGrp="1"/>
          </p:cNvSpPr>
          <p:nvPr>
            <p:ph type="body" sz="quarter" idx="17" hasCustomPrompt="1"/>
          </p:nvPr>
        </p:nvSpPr>
        <p:spPr>
          <a:xfrm>
            <a:off x="4648200" y="4857750"/>
            <a:ext cx="4038600" cy="1238250"/>
          </a:xfrm>
        </p:spPr>
        <p:txBody>
          <a:bodyPr rIns="9144"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297787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141976" y="381000"/>
            <a:ext cx="3773424" cy="2830068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4152" y="381000"/>
            <a:ext cx="4462272" cy="5949696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1" name="Rectangle 7"/>
          <p:cNvSpPr>
            <a:spLocks noGrp="1"/>
          </p:cNvSpPr>
          <p:nvPr>
            <p:ph type="body" sz="quarter" idx="13" hasCustomPrompt="1"/>
          </p:nvPr>
        </p:nvSpPr>
        <p:spPr>
          <a:xfrm>
            <a:off x="5141978" y="3352800"/>
            <a:ext cx="3773425" cy="2971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9877551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207E3-EBC2-334A-205A-BDE8DAADF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06A8FE-CD47-1523-E127-13075478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F967D5-F557-4ABE-78B6-34F05B063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C226E90-8574-0569-59E7-B17EB252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8D0A48-9114-ECA2-DF6F-063E7306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527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8"/>
          <p:cNvSpPr>
            <a:spLocks noGrp="1" noChangeAspect="1"/>
          </p:cNvSpPr>
          <p:nvPr>
            <p:ph type="pic" sz="quarter" idx="11"/>
          </p:nvPr>
        </p:nvSpPr>
        <p:spPr>
          <a:xfrm>
            <a:off x="32004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8"/>
          <p:cNvSpPr>
            <a:spLocks noGrp="1" noChangeAspect="1"/>
          </p:cNvSpPr>
          <p:nvPr>
            <p:ph type="pic" sz="quarter" idx="12"/>
          </p:nvPr>
        </p:nvSpPr>
        <p:spPr>
          <a:xfrm>
            <a:off x="6172200" y="1066800"/>
            <a:ext cx="2743200" cy="3657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6"/>
          <p:cNvSpPr>
            <a:spLocks noGrp="1"/>
          </p:cNvSpPr>
          <p:nvPr>
            <p:ph type="body" sz="quarter" idx="14" hasCustomPrompt="1"/>
          </p:nvPr>
        </p:nvSpPr>
        <p:spPr>
          <a:xfrm>
            <a:off x="32004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6"/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4876800"/>
            <a:ext cx="2743200" cy="1447800"/>
          </a:xfrm>
        </p:spPr>
        <p:txBody>
          <a:bodyPr anchor="t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3646334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466344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5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57200" y="3403823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4663440" y="228600"/>
            <a:ext cx="4023360" cy="3017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342900" marR="0" indent="-34290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11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28600"/>
            <a:ext cx="4023360" cy="3017520"/>
          </a:xfrm>
        </p:spPr>
        <p:txBody>
          <a:bodyPr anchor="b" anchorCtr="0">
            <a:noAutofit/>
          </a:bodyPr>
          <a:lstStyle>
            <a:lvl1pPr marL="0" marR="0" indent="0" algn="l" rtl="0" eaLnBrk="1" latinLnBrk="0" hangingPunct="1">
              <a:spcBef>
                <a:spcPct val="20000"/>
              </a:spcBef>
              <a:buFontTx/>
              <a:buNone/>
              <a:defRPr kumimoji="0"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7790929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spect="1"/>
          </p:cNvSpPr>
          <p:nvPr>
            <p:ph type="pic" sz="quarter" idx="11"/>
          </p:nvPr>
        </p:nvSpPr>
        <p:spPr>
          <a:xfrm>
            <a:off x="5067300" y="3436620"/>
            <a:ext cx="3649900" cy="2889504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 noChangeAspect="1"/>
          </p:cNvSpPr>
          <p:nvPr>
            <p:ph type="pic" sz="quarter" idx="12"/>
          </p:nvPr>
        </p:nvSpPr>
        <p:spPr>
          <a:xfrm>
            <a:off x="426720" y="384048"/>
            <a:ext cx="4457700" cy="59436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13"/>
          </p:nvPr>
        </p:nvSpPr>
        <p:spPr>
          <a:xfrm>
            <a:off x="5067300" y="389334"/>
            <a:ext cx="3657600" cy="2887269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557200878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/>
          <p:cNvSpPr>
            <a:spLocks noGrp="1"/>
          </p:cNvSpPr>
          <p:nvPr>
            <p:ph type="pic" sz="quarter" idx="14"/>
          </p:nvPr>
        </p:nvSpPr>
        <p:spPr>
          <a:xfrm>
            <a:off x="2229297" y="228600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" name="Rectangle 7"/>
          <p:cNvSpPr>
            <a:spLocks noGrp="1"/>
          </p:cNvSpPr>
          <p:nvPr>
            <p:ph type="pic" sz="quarter" idx="26"/>
          </p:nvPr>
        </p:nvSpPr>
        <p:spPr>
          <a:xfrm>
            <a:off x="22292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0" name="Rectangle 7"/>
          <p:cNvSpPr>
            <a:spLocks noGrp="1" noChangeAspect="1"/>
          </p:cNvSpPr>
          <p:nvPr>
            <p:ph type="pic" sz="quarter" idx="25"/>
          </p:nvPr>
        </p:nvSpPr>
        <p:spPr>
          <a:xfrm>
            <a:off x="4672217" y="228600"/>
            <a:ext cx="2286000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27"/>
          </p:nvPr>
        </p:nvSpPr>
        <p:spPr>
          <a:xfrm>
            <a:off x="4667697" y="3365392"/>
            <a:ext cx="228521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400497" y="1295400"/>
            <a:ext cx="1676400" cy="1905000"/>
          </a:xfrm>
        </p:spPr>
        <p:txBody>
          <a:bodyPr anchor="b" anchorCtr="0">
            <a:noAutofit/>
          </a:bodyPr>
          <a:lstStyle>
            <a:lvl1pPr marL="0" marR="0" indent="0" algn="r" rtl="0" eaLnBrk="1" latinLnBrk="0" hangingPunct="1">
              <a:spcBef>
                <a:spcPct val="20000"/>
              </a:spcBef>
              <a:buFontTx/>
              <a:buNone/>
              <a:defRPr kumimoji="0"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7086600" y="1295400"/>
            <a:ext cx="1676400" cy="1905000"/>
          </a:xfrm>
        </p:spPr>
        <p:txBody>
          <a:bodyPr anchor="b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8" hasCustomPrompt="1"/>
          </p:nvPr>
        </p:nvSpPr>
        <p:spPr>
          <a:xfrm>
            <a:off x="400497" y="3352800"/>
            <a:ext cx="1676400" cy="1905000"/>
          </a:xfrm>
        </p:spPr>
        <p:txBody>
          <a:bodyPr anchor="t" anchorCtr="0"/>
          <a:lstStyle>
            <a:lvl1pPr marL="0" marR="0" indent="0" algn="r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3" name="Rectangle 7"/>
          <p:cNvSpPr>
            <a:spLocks noGrp="1"/>
          </p:cNvSpPr>
          <p:nvPr>
            <p:ph type="body" sz="quarter" idx="30" hasCustomPrompt="1"/>
          </p:nvPr>
        </p:nvSpPr>
        <p:spPr>
          <a:xfrm>
            <a:off x="7086600" y="3352800"/>
            <a:ext cx="16764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1" name="Rectangle 10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5" name="Rectangle 14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072142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pic" sz="quarter" idx="14"/>
          </p:nvPr>
        </p:nvSpPr>
        <p:spPr>
          <a:xfrm>
            <a:off x="926823" y="533400"/>
            <a:ext cx="3653297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8" name="Rectangle 7"/>
          <p:cNvSpPr>
            <a:spLocks noGrp="1"/>
          </p:cNvSpPr>
          <p:nvPr>
            <p:ph type="body" sz="quarter" idx="16" hasCustomPrompt="1"/>
          </p:nvPr>
        </p:nvSpPr>
        <p:spPr>
          <a:xfrm>
            <a:off x="9268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7"/>
          <p:cNvSpPr>
            <a:spLocks noGrp="1"/>
          </p:cNvSpPr>
          <p:nvPr>
            <p:ph type="pic" sz="quarter" idx="17"/>
          </p:nvPr>
        </p:nvSpPr>
        <p:spPr>
          <a:xfrm>
            <a:off x="4660621" y="5334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/>
          </p:cNvSpPr>
          <p:nvPr>
            <p:ph type="pic" sz="quarter" idx="18"/>
          </p:nvPr>
        </p:nvSpPr>
        <p:spPr>
          <a:xfrm>
            <a:off x="9268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/>
          </p:cNvSpPr>
          <p:nvPr>
            <p:ph type="pic" sz="quarter" idx="19"/>
          </p:nvPr>
        </p:nvSpPr>
        <p:spPr>
          <a:xfrm>
            <a:off x="4660621" y="3352800"/>
            <a:ext cx="3657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8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8" name="Rectangle 7"/>
          <p:cNvSpPr>
            <a:spLocks noGrp="1"/>
          </p:cNvSpPr>
          <p:nvPr>
            <p:ph type="body" sz="quarter" idx="23" hasCustomPrompt="1"/>
          </p:nvPr>
        </p:nvSpPr>
        <p:spPr>
          <a:xfrm>
            <a:off x="4660621" y="61722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6" name="Rectangle 7"/>
          <p:cNvSpPr>
            <a:spLocks noGrp="1"/>
          </p:cNvSpPr>
          <p:nvPr>
            <p:ph type="body" sz="quarter" idx="24" hasCustomPrompt="1"/>
          </p:nvPr>
        </p:nvSpPr>
        <p:spPr>
          <a:xfrm>
            <a:off x="4660621" y="152400"/>
            <a:ext cx="3657600" cy="304800"/>
          </a:xfrm>
        </p:spPr>
        <p:txBody>
          <a:bodyPr lIns="9144" anchor="t" anchorCtr="0"/>
          <a:lstStyle>
            <a:lvl1pPr marL="0" marR="0" indent="0" algn="l" eaLnBrk="1" latinLnBrk="0" hangingPunct="1">
              <a:buFontTx/>
              <a:buNone/>
              <a:defRPr kumimoji="0" sz="16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11706700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1524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1"/>
          </p:nvPr>
        </p:nvSpPr>
        <p:spPr>
          <a:xfrm>
            <a:off x="454660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7"/>
          <p:cNvSpPr>
            <a:spLocks noGrp="1"/>
          </p:cNvSpPr>
          <p:nvPr>
            <p:ph type="pic" sz="quarter" idx="30"/>
          </p:nvPr>
        </p:nvSpPr>
        <p:spPr>
          <a:xfrm>
            <a:off x="2349062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9" name="Rectangle 7"/>
          <p:cNvSpPr>
            <a:spLocks noGrp="1"/>
          </p:cNvSpPr>
          <p:nvPr>
            <p:ph type="pic" sz="quarter" idx="32"/>
          </p:nvPr>
        </p:nvSpPr>
        <p:spPr>
          <a:xfrm>
            <a:off x="6740168" y="1524004"/>
            <a:ext cx="2106985" cy="2809311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4" name="Rectangle 7"/>
          <p:cNvSpPr>
            <a:spLocks noGrp="1"/>
          </p:cNvSpPr>
          <p:nvPr>
            <p:ph type="body" sz="quarter" idx="29" hasCustomPrompt="1"/>
          </p:nvPr>
        </p:nvSpPr>
        <p:spPr>
          <a:xfrm>
            <a:off x="152400" y="4495800"/>
            <a:ext cx="8763000" cy="1905000"/>
          </a:xfrm>
        </p:spPr>
        <p:txBody>
          <a:bodyPr anchor="t" anchorCtr="0"/>
          <a:lstStyle>
            <a:lvl1pPr marL="0" marR="0" indent="0" algn="l" eaLnBrk="1" latinLnBrk="0" hangingPunct="1">
              <a:buFontTx/>
              <a:buNone/>
              <a:defRPr kumimoji="0" sz="2400" baseline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Rectangle 7"/>
          <p:cNvSpPr>
            <a:spLocks noGrp="1"/>
          </p:cNvSpPr>
          <p:nvPr>
            <p:ph type="dt" sz="half" idx="33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72215604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-Up: 1 Portrait with 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/>
          </p:cNvSpPr>
          <p:nvPr>
            <p:ph type="pic" sz="quarter" idx="14"/>
          </p:nvPr>
        </p:nvSpPr>
        <p:spPr>
          <a:xfrm>
            <a:off x="685800" y="257665"/>
            <a:ext cx="4617720" cy="6172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Rectangle 7"/>
          <p:cNvSpPr>
            <a:spLocks noGrp="1" noChangeAspect="1"/>
          </p:cNvSpPr>
          <p:nvPr>
            <p:ph type="pic" sz="quarter" idx="18"/>
          </p:nvPr>
        </p:nvSpPr>
        <p:spPr>
          <a:xfrm>
            <a:off x="5788849" y="257665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Rectangle 7"/>
          <p:cNvSpPr>
            <a:spLocks noGrp="1" noChangeAspect="1"/>
          </p:cNvSpPr>
          <p:nvPr>
            <p:ph type="pic" sz="quarter" idx="22"/>
          </p:nvPr>
        </p:nvSpPr>
        <p:spPr>
          <a:xfrm>
            <a:off x="5788849" y="2432657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14" name="Rectangle 7"/>
          <p:cNvSpPr>
            <a:spLocks noGrp="1" noChangeAspect="1"/>
          </p:cNvSpPr>
          <p:nvPr>
            <p:ph type="pic" sz="quarter" idx="23"/>
          </p:nvPr>
        </p:nvSpPr>
        <p:spPr>
          <a:xfrm>
            <a:off x="5788849" y="4607649"/>
            <a:ext cx="2438402" cy="1828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81479130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/>
          </p:cNvSpPr>
          <p:nvPr>
            <p:ph type="pic" sz="quarter" idx="14"/>
          </p:nvPr>
        </p:nvSpPr>
        <p:spPr>
          <a:xfrm>
            <a:off x="609600" y="34290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7" name="Rectangle 7"/>
          <p:cNvSpPr>
            <a:spLocks noGrp="1"/>
          </p:cNvSpPr>
          <p:nvPr>
            <p:ph type="pic" sz="quarter" idx="17"/>
          </p:nvPr>
        </p:nvSpPr>
        <p:spPr>
          <a:xfrm>
            <a:off x="3033848" y="228600"/>
            <a:ext cx="5562600" cy="417195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6"/>
          </p:nvPr>
        </p:nvSpPr>
        <p:spPr>
          <a:xfrm>
            <a:off x="609600" y="228600"/>
            <a:ext cx="2070154" cy="29718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6" name="Rectangle 7"/>
          <p:cNvSpPr>
            <a:spLocks noGrp="1" noChangeAspect="1"/>
          </p:cNvSpPr>
          <p:nvPr>
            <p:ph type="pic" sz="quarter" idx="27"/>
          </p:nvPr>
        </p:nvSpPr>
        <p:spPr>
          <a:xfrm>
            <a:off x="5943602" y="4495800"/>
            <a:ext cx="2666999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 noChangeAspect="1"/>
          </p:cNvSpPr>
          <p:nvPr>
            <p:ph type="pic" sz="quarter" idx="28"/>
          </p:nvPr>
        </p:nvSpPr>
        <p:spPr>
          <a:xfrm>
            <a:off x="3033849" y="4495800"/>
            <a:ext cx="2757352" cy="187452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8127278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5-Up: 3 Portrait with 2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/>
          <p:cNvSpPr>
            <a:spLocks noGrp="1"/>
          </p:cNvSpPr>
          <p:nvPr>
            <p:ph type="pic" sz="quarter" idx="26"/>
          </p:nvPr>
        </p:nvSpPr>
        <p:spPr>
          <a:xfrm>
            <a:off x="5121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3" name="Rectangle 7"/>
          <p:cNvSpPr>
            <a:spLocks noGrp="1"/>
          </p:cNvSpPr>
          <p:nvPr>
            <p:ph type="pic" sz="quarter" idx="29"/>
          </p:nvPr>
        </p:nvSpPr>
        <p:spPr>
          <a:xfrm>
            <a:off x="51213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0" name="Rectangle 7"/>
          <p:cNvSpPr>
            <a:spLocks noGrp="1"/>
          </p:cNvSpPr>
          <p:nvPr>
            <p:ph type="pic" sz="quarter" idx="30"/>
          </p:nvPr>
        </p:nvSpPr>
        <p:spPr>
          <a:xfrm>
            <a:off x="4718374" y="228600"/>
            <a:ext cx="39624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22" name="Rectangle 7"/>
          <p:cNvSpPr>
            <a:spLocks noGrp="1"/>
          </p:cNvSpPr>
          <p:nvPr>
            <p:ph type="pic" sz="quarter" idx="27"/>
          </p:nvPr>
        </p:nvSpPr>
        <p:spPr>
          <a:xfrm>
            <a:off x="32934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31" name="Rectangle 7"/>
          <p:cNvSpPr>
            <a:spLocks noGrp="1"/>
          </p:cNvSpPr>
          <p:nvPr>
            <p:ph type="pic" sz="quarter" idx="28"/>
          </p:nvPr>
        </p:nvSpPr>
        <p:spPr>
          <a:xfrm>
            <a:off x="6074734" y="3124200"/>
            <a:ext cx="2606040" cy="32766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Rectangle 6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55783754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3050275" y="16002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0" y="48768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80061287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49A45A-C02E-2553-C1FF-4B755E6C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3F12AC-FE9C-0AEA-6CA0-428BCA24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ECCA9E-E67C-168C-88FD-AD6CB402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C981C8-8D45-0A47-3806-BE0A87C91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6214E5-6E9B-47B5-6DE2-EDD9AFC7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51932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¥ل云玗İαЂôÁûÂÚ丫:Pïçtúrê Plå¢éhõlðér 表¥鷗字㌍ 表_W 3"/>
          <p:cNvSpPr>
            <a:spLocks noGrp="1" noChangeAspect="1"/>
          </p:cNvSpPr>
          <p:nvPr>
            <p:ph type="pic" sz="quarter" idx="10"/>
          </p:nvPr>
        </p:nvSpPr>
        <p:spPr>
          <a:xfrm>
            <a:off x="4955275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6" name="W¥ل云玗İαЂôÁûÂÚ丫:Pïçtúrê Plå¢éhõlðér 表¥鷗字㌍ 表_W 5"/>
          <p:cNvSpPr>
            <a:spLocks noGrp="1" noChangeAspect="1"/>
          </p:cNvSpPr>
          <p:nvPr>
            <p:ph type="pic" sz="quarter" idx="14"/>
          </p:nvPr>
        </p:nvSpPr>
        <p:spPr>
          <a:xfrm>
            <a:off x="1143002" y="1371600"/>
            <a:ext cx="3198127" cy="32004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1588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7" name="W¥ل云玗İαЂÕØÚáÛ丫:Téxt Plàçèhòlðêr 表¥鷗字㌍_W 6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8" name="W¥ل云玗İαЂÕØÚáÛ丫:Téxt Plàçèhòlðêr 表¥鷗字㌍_W 7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9" name="Rectangle 8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7331753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¥ل云玗İαЂôÁûÂÚ丫:Pïçtúrê Plå¢éhõlðér 表¥鷗字㌍ 表_W 2"/>
          <p:cNvSpPr>
            <a:spLocks noGrp="1"/>
          </p:cNvSpPr>
          <p:nvPr>
            <p:ph type="pic" sz="quarter" idx="30"/>
          </p:nvPr>
        </p:nvSpPr>
        <p:spPr>
          <a:xfrm>
            <a:off x="457200" y="2057400"/>
            <a:ext cx="8229600" cy="2743200"/>
          </a:xfrm>
          <a:prstGeom prst="rect">
            <a:avLst/>
          </a:prstGeo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>
            <a:lvl1pPr marL="0" marR="0" indent="0" algn="ctr" rtl="0" eaLnBrk="1" latinLnBrk="0" hangingPunct="1">
              <a:spcBef>
                <a:spcPct val="20000"/>
              </a:spcBef>
              <a:buFontTx/>
              <a:buNone/>
              <a:defRPr kumimoji="0" sz="2400" i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eaLnBrk="1" latinLnBrk="0" hangingPunct="1"/>
            <a:r>
              <a:rPr lang="zh-TW" altLang="en-US"/>
              <a:t>將圖片拖曳至版面配置區或按一下圖示以新增</a:t>
            </a:r>
            <a:endParaRPr/>
          </a:p>
        </p:txBody>
      </p:sp>
      <p:sp>
        <p:nvSpPr>
          <p:cNvPr id="4" name="W¥ل云玗İαЂÕØÚáÛ丫:Téxt Plàçèhòlðêr 表¥鷗字㌍_W 3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4876800"/>
            <a:ext cx="8229600" cy="1447800"/>
          </a:xfrm>
        </p:spPr>
        <p:txBody>
          <a:bodyPr tIns="91440" rIns="9144" bIns="91440" anchor="t"/>
          <a:lstStyle>
            <a:lvl1pPr marL="0" marR="0" indent="0" algn="l" eaLnBrk="1" latinLnBrk="0" hangingPunct="1">
              <a:buFontTx/>
              <a:buNone/>
              <a:defRPr kumimoji="0" sz="1800" i="0"/>
            </a:lvl1pPr>
            <a:extLst/>
          </a:lstStyle>
          <a:p>
            <a:pPr lvl="0"/>
            <a:r>
              <a:rPr kumimoji="0" lang="en-US" dirty="0"/>
              <a:t>Click to add caption</a:t>
            </a:r>
          </a:p>
        </p:txBody>
      </p:sp>
      <p:sp>
        <p:nvSpPr>
          <p:cNvPr id="5" name="Rectangle 4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32"/>
          </p:nvPr>
        </p:nvSpPr>
        <p:spPr/>
        <p:txBody>
          <a:bodyPr/>
          <a:lstStyle/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2455478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eaLnBrk="1" latinLnBrk="0" hangingPunct="1"/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/>
          </a:p>
        </p:txBody>
      </p:sp>
      <p:sp>
        <p:nvSpPr>
          <p:cNvPr id="2" name="Rectangl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EC6F-6501-4E04-BD6C-A8A6CABB2C5B}" type="datetimeFigureOut">
              <a:rPr kumimoji="0" lang="en-US" smtClean="0"/>
              <a:pPr/>
              <a:t>5/14/2024</a:t>
            </a:fld>
            <a:endParaRPr kumimoji="0" lang="en-US" dirty="0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B0023-0CED-47F7-85AE-654F0B232C29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9560211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521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D8FF0-8194-9292-03E2-8FD9BFFF5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616BE2-05CC-72D7-4C58-2C94608B5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36E1FB0-D7BC-AB03-E115-23E0AB387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5C616FF-D57F-BB61-2380-9DD5269C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A70643-1D27-220A-7C87-B347C045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AFCC4E3-57A1-D244-76EC-C75C6C3DC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25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67C107-5F5A-5745-3B29-19A3E26CB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A7CCF-AB7D-8943-8345-8D264A38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39B061-6BB0-472A-7EA8-2BD583902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70641E-CAE6-718E-5D27-8379B4D2C1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5F41735-77AE-8771-2BA9-CB5A43574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3A02D02-A229-303E-61D3-E64DB0F5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CA3038C-EEFF-E4DF-FB45-585E5008D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3254CE7-7FB6-155F-5444-8C62B87A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743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2EB3B1-10B1-93F2-ABE1-3303A4D0E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8DE6DDD-D6B6-2A12-2559-CDD123F4E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3FD5F7E-798A-CFCA-BD96-0A6EA37BB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65BBA7C-3652-3B5A-DE16-03A9EFA9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598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CA852D-E6F2-E0E5-C7E9-292BBC8C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79070F-2A19-0BF1-9D51-8A39FF1F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DFA248-55D7-09DE-89AC-F410589A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7269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C22C2C-72AF-40E7-F179-280FBA3A1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D941CF-E894-2AE5-424E-1943A1C43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4341979-4284-521D-3E87-0F00453E4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5FFE4D-6197-DCE1-D5BC-D35DA076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57AA09-1AB2-FBC8-4A19-DF5BDB8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84957F-F6AD-73C3-AD63-0CDABC1A7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978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1F0122-A61F-D4B4-22EB-9978337DB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D876F8-A4BA-59E4-E6BA-31D8AFA07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6C92D0E-41CD-ED3A-5CEC-391832488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8945CE-E657-DC86-EA68-28987B7E4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EE069-5CE3-25BE-FB74-8EED9F7ED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BCE9B8-20CE-B862-C2B3-29863AD5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80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5890A4-F4EB-46CD-3C1F-6CD33D1C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D48A3B-9170-D087-5140-85FCB2871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19AA15-C81B-7795-2EC8-035EF342A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9796B-F55F-40BA-947E-19D03180300F}" type="datetimeFigureOut">
              <a:rPr lang="zh-TW" altLang="en-US" smtClean="0"/>
              <a:t>2024/5/14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6D723AE-7934-015B-761D-5008350D8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26B5AF-7297-1BDF-F072-FE240C06B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F32EF-DDCB-4FE9-B31D-868708C7146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312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  <a:lumOff val="25000"/>
              </a:schemeClr>
            </a:gs>
            <a:gs pos="100000">
              <a:srgbClr val="00000C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49362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eaLnBrk="1" latinLnBrk="0" hangingPunct="1"/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3" name="Rectangle 5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29" name="Rectangle 3"/>
          <p:cNvSpPr>
            <a:spLocks noGrp="1"/>
          </p:cNvSpPr>
          <p:nvPr>
            <p:ph type="dt" sz="half" idx="2"/>
          </p:nvPr>
        </p:nvSpPr>
        <p:spPr>
          <a:xfrm>
            <a:off x="66675" y="6559364"/>
            <a:ext cx="2438400" cy="244475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F30C84A2-23CF-44F5-B813-5187ED5C7D1C}" type="datetimeFigureOut">
              <a:rPr kumimoji="0" lang="en-US" sz="1200" smtClean="0">
                <a:solidFill>
                  <a:schemeClr val="tx2"/>
                </a:solidFill>
              </a:rPr>
              <a:pPr/>
              <a:t>5/14/2024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0" name="Rectangle 25"/>
          <p:cNvSpPr>
            <a:spLocks noGrp="1"/>
          </p:cNvSpPr>
          <p:nvPr>
            <p:ph type="ftr" sz="quarter" idx="3"/>
          </p:nvPr>
        </p:nvSpPr>
        <p:spPr>
          <a:xfrm>
            <a:off x="2995653" y="6558153"/>
            <a:ext cx="4648200" cy="246888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ctr"/>
            <a:endParaRPr kumimoji="0" lang="en-US" sz="1200" dirty="0">
              <a:solidFill>
                <a:schemeClr val="tx2"/>
              </a:solidFill>
            </a:endParaRPr>
          </a:p>
        </p:txBody>
      </p:sp>
      <p:sp>
        <p:nvSpPr>
          <p:cNvPr id="23" name="Rectangle 16"/>
          <p:cNvSpPr>
            <a:spLocks noGrp="1"/>
          </p:cNvSpPr>
          <p:nvPr>
            <p:ph type="sldNum" sz="quarter" idx="4"/>
          </p:nvPr>
        </p:nvSpPr>
        <p:spPr>
          <a:xfrm>
            <a:off x="8172450" y="6559364"/>
            <a:ext cx="914400" cy="244475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pPr algn="r"/>
            <a:fld id="{F99EC173-99AE-4773-AB25-02E469A13EAE}" type="slidenum">
              <a:rPr kumimoji="0" lang="en-US" sz="1200" smtClean="0">
                <a:solidFill>
                  <a:schemeClr val="tx2"/>
                </a:solidFill>
              </a:rPr>
              <a:pPr algn="r"/>
              <a:t>‹#›</a:t>
            </a:fld>
            <a:endParaRPr kumimoji="0"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29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3200" cap="all" baseline="0">
          <a:solidFill>
            <a:schemeClr val="tx2"/>
          </a:solidFill>
          <a:effectLst>
            <a:outerShdw blurRad="51000" dist="370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0" hangingPunct="1">
        <a:defRPr kumimoji="0">
          <a:solidFill>
            <a:schemeClr val="tx2"/>
          </a:solidFill>
        </a:defRPr>
      </a:lvl2pPr>
      <a:lvl3pPr eaLnBrk="1" latinLnBrk="0" hangingPunct="1">
        <a:defRPr kumimoji="0">
          <a:solidFill>
            <a:schemeClr val="tx2"/>
          </a:solidFill>
        </a:defRPr>
      </a:lvl3pPr>
      <a:lvl4pPr eaLnBrk="1" latinLnBrk="0" hangingPunct="1">
        <a:defRPr kumimoji="0">
          <a:solidFill>
            <a:schemeClr val="tx2"/>
          </a:solidFill>
        </a:defRPr>
      </a:lvl4pPr>
      <a:lvl5pPr eaLnBrk="1" latinLnBrk="0" hangingPunct="1">
        <a:defRPr kumimoji="0">
          <a:solidFill>
            <a:schemeClr val="tx2"/>
          </a:solidFill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  <a:extLst/>
    </p:titleStyle>
    <p:bodyStyle>
      <a:lvl1pPr marL="342891" indent="-342891" algn="l" rtl="0" eaLnBrk="1" latinLnBrk="0" hangingPunct="1">
        <a:spcBef>
          <a:spcPct val="20000"/>
        </a:spcBef>
        <a:buChar char="•"/>
        <a:defRPr kumimoji="0" sz="24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rtl="0" eaLnBrk="1" latinLnBrk="0" hangingPunct="1">
        <a:spcBef>
          <a:spcPct val="20000"/>
        </a:spcBef>
        <a:buChar char="–"/>
        <a:defRPr kumimoji="0" sz="24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rtl="0" eaLnBrk="1" latinLnBrk="0" hangingPunct="1">
        <a:spcBef>
          <a:spcPct val="20000"/>
        </a:spcBef>
        <a:buChar char="–"/>
        <a:defRPr kumimoji="0" sz="18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rtl="0" eaLnBrk="1" latinLnBrk="0" hangingPunct="1">
        <a:spcBef>
          <a:spcPct val="20000"/>
        </a:spcBef>
        <a:buChar char="»"/>
        <a:defRPr kumimoji="0" sz="16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rtl="0" eaLnBrk="1" latinLnBrk="0" hangingPunct="1">
        <a:spcBef>
          <a:spcPct val="20000"/>
        </a:spcBef>
        <a:buChar char="•"/>
        <a:defRPr kumimoji="0" sz="20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735419" y="2750292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00</a:t>
            </a:r>
            <a:r>
              <a:rPr kumimoji="1" lang="zh-TW" altLang="en-US" sz="6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rPr>
              <a:t>：課程介紹</a:t>
            </a:r>
            <a:endParaRPr kumimoji="1" lang="en-US" altLang="zh-TW" sz="6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Arial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D45C9D6-352D-804E-9494-A13395EEC5C6}"/>
              </a:ext>
            </a:extLst>
          </p:cNvPr>
          <p:cNvSpPr txBox="1"/>
          <p:nvPr/>
        </p:nvSpPr>
        <p:spPr>
          <a:xfrm>
            <a:off x="5638800" y="5486402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講師：胡嘉璽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時間：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2024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05</a:t>
            </a:r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lang="en-US" altLang="zh-TW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地點：東吳大學資科系</a:t>
            </a:r>
          </a:p>
        </p:txBody>
      </p:sp>
    </p:spTree>
    <p:extLst>
      <p:ext uri="{BB962C8B-B14F-4D97-AF65-F5344CB8AC3E}">
        <p14:creationId xmlns:p14="http://schemas.microsoft.com/office/powerpoint/2010/main" val="246170227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講師介紹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本課程不會教什麼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課程內容下載及提問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3095846" y="326065"/>
            <a:ext cx="38100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課程介紹</a:t>
            </a:r>
          </a:p>
        </p:txBody>
      </p:sp>
    </p:spTree>
    <p:extLst>
      <p:ext uri="{BB962C8B-B14F-4D97-AF65-F5344CB8AC3E}">
        <p14:creationId xmlns:p14="http://schemas.microsoft.com/office/powerpoint/2010/main" val="76803390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586739" y="1671122"/>
            <a:ext cx="816031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講師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：胡嘉璽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現職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：嘉崎人智股份有限公司技術長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學歷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：東吳大學物理系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1254125" indent="-1254125"/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領域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：機器學習、自然語言處理、大型語言模型、多模態模型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語言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Ruby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、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Rust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、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Javascript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r>
              <a:rPr kumimoji="1" lang="zh-TW" altLang="en-US" sz="3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聯絡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：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/joshhu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2619331" y="276446"/>
            <a:ext cx="4876800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、講師簡介</a:t>
            </a:r>
          </a:p>
        </p:txBody>
      </p:sp>
    </p:spTree>
    <p:extLst>
      <p:ext uri="{BB962C8B-B14F-4D97-AF65-F5344CB8AC3E}">
        <p14:creationId xmlns:p14="http://schemas.microsoft.com/office/powerpoint/2010/main" val="341781037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數位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AI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時代，資訊人必備素養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通用開發環境的準備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開發環境的準備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程式的進階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進階網路原理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 SDK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的程式範例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OpenAI API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的基礎使用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5784111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本課程會教什麼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97748155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各種平台的帳號申請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商用平台的操作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LINE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開發者平台的操作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Python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基礎程式撰寫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網頁程式開發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人工智慧相關進階議題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629447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本課程不會教什麼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402058183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693420" y="1841244"/>
            <a:ext cx="8077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本課程所有資料放在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每次上課前教材都會更新調整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同學在課程中有問題可以在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中提問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每節下課後都會回答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slido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的問題</a:t>
            </a:r>
            <a:endParaRPr kumimoji="1" lang="en-US" altLang="zh-TW" sz="32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如果問題較長，可以在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  <a:p>
            <a:pPr marL="514338" indent="-514338">
              <a:buFont typeface="+mj-lt"/>
              <a:buAutoNum type="arabicPeriod"/>
            </a:pP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整個課程結束後，也可以在</a:t>
            </a:r>
            <a:r>
              <a:rPr kumimoji="1" lang="en-US" altLang="zh-TW" sz="320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github</a:t>
            </a:r>
            <a:r>
              <a:rPr kumimoji="1" lang="zh-TW" altLang="en-US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發</a:t>
            </a:r>
            <a:r>
              <a:rPr kumimoji="1" lang="en-US" altLang="zh-TW" sz="3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issue</a:t>
            </a:r>
          </a:p>
        </p:txBody>
      </p:sp>
      <p:sp>
        <p:nvSpPr>
          <p:cNvPr id="4" name="文字版面配置區 2"/>
          <p:cNvSpPr txBox="1">
            <a:spLocks/>
          </p:cNvSpPr>
          <p:nvPr/>
        </p:nvSpPr>
        <p:spPr>
          <a:xfrm>
            <a:off x="1467293" y="333154"/>
            <a:ext cx="6294474" cy="990600"/>
          </a:xfrm>
          <a:prstGeom prst="rect">
            <a:avLst/>
          </a:prstGeom>
        </p:spPr>
        <p:txBody>
          <a:bodyPr tIns="91440" bIns="91440" anchor="b" anchorCtr="0">
            <a:no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en-US" altLang="zh-TW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4800" b="1" kern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kumimoji="1" lang="zh-TW" alt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Heiti TC Light"/>
              </a:rPr>
              <a:t>課程下載及問答</a:t>
            </a:r>
            <a:endParaRPr kumimoji="1" lang="en-US" altLang="zh-TW" sz="48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  <a:cs typeface="Heiti TC Light"/>
            </a:endParaRPr>
          </a:p>
        </p:txBody>
      </p:sp>
    </p:spTree>
    <p:extLst>
      <p:ext uri="{BB962C8B-B14F-4D97-AF65-F5344CB8AC3E}">
        <p14:creationId xmlns:p14="http://schemas.microsoft.com/office/powerpoint/2010/main" val="12097351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_2024_05_14_13_15_05_266">
            <a:hlinkClick r:id="" action="ppaction://media"/>
            <a:extLst>
              <a:ext uri="{FF2B5EF4-FFF2-40B4-BE49-F238E27FC236}">
                <a16:creationId xmlns:a16="http://schemas.microsoft.com/office/drawing/2014/main" id="{C8DFB66A-2017-FA06-5E49-488FF499BC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0917" y="0"/>
            <a:ext cx="3219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408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古典相簿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70000"/>
                <a:satMod val="350000"/>
              </a:schemeClr>
            </a:gs>
          </a:gsLst>
          <a:path path="circle">
            <a:fillToRect l="51000" t="-20000" r="2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25000"/>
                <a:satMod val="350000"/>
              </a:schemeClr>
              <a:schemeClr val="phClr">
                <a:tint val="83000"/>
                <a:satMod val="115000"/>
              </a:schemeClr>
            </a:duotone>
          </a:blip>
          <a:tile tx="0" ty="0" sx="120000" sy="120000" flip="xy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229</Words>
  <Application>Microsoft Office PowerPoint</Application>
  <PresentationFormat>如螢幕大小 (4:3)</PresentationFormat>
  <Paragraphs>44</Paragraphs>
  <Slides>7</Slides>
  <Notes>6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微軟正黑體</vt:lpstr>
      <vt:lpstr>新細明體</vt:lpstr>
      <vt:lpstr>Arial</vt:lpstr>
      <vt:lpstr>Calibri</vt:lpstr>
      <vt:lpstr>Calibri Light</vt:lpstr>
      <vt:lpstr>Century Schoolbook</vt:lpstr>
      <vt:lpstr>Office 佈景主題</vt:lpstr>
      <vt:lpstr>古典相簿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joshhu</dc:creator>
  <cp:lastModifiedBy>joshhu</cp:lastModifiedBy>
  <cp:revision>23</cp:revision>
  <dcterms:created xsi:type="dcterms:W3CDTF">2024-05-09T05:53:07Z</dcterms:created>
  <dcterms:modified xsi:type="dcterms:W3CDTF">2024-05-14T05:19:46Z</dcterms:modified>
</cp:coreProperties>
</file>

<file path=docProps/thumbnail.jpeg>
</file>